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Syne" panose="020B0604020202020204" charset="0"/>
      <p:regular r:id="rId10"/>
    </p:embeddedFont>
    <p:embeddedFont>
      <p:font typeface="Syne Extra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15:42:39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0 251,'1045'0,"-927"-4,162-25,113-42,-39 5,-216 42,193-23,381 38,-411 11,-296-2,46 2,-48-1,-1-1,1 0,0 1,0 0,0 0,0 0,-1 0,1 0,0 0,-1 1,1-1,-1 1,3 2,-4-4,-1 1,0-1,1 1,-1 0,0-1,1 1,-1 0,0-1,0 1,0 0,0-1,1 1,-1 0,0-1,0 1,0 0,0 0,-1-1,1 1,0 0,0-1,0 1,-1 0,1-1,0 1,0 0,-1-1,1 1,-1-1,1 1,0-1,-1 1,1-1,-1 1,0-1,0 1,-25 18,25-19,-29 16,-2-2,0-1,0-2,-65 14,52-13,-1067 206,378-120,-5-62,715-36,-10-1,1 1,-46 8,63-4,18-2,12 1,314 4,-205-8,234 3,630-6,-307-40,-45 2,204 37,-251 5,-2125 2,770-4,-1772 2,2528 0,-23 1,-51-7,65 0,20 6,0 0,0 0,0 0,0 0,0 0,0-1,0 1,-1 0,1 0,0 0,0 0,0 0,0-1,0 1,0 0,0 0,0 0,0 0,0 0,0-1,0 1,0 0,1 0,-1 0,0 0,0 0,0-1,0 1,0 0,0 0,0 0,0 0,0 0,0 0,1 0,-1-1,0 1,0 0,0 0,0 0,0 0,0 0,1 0,-1 0,0 0,0 0,0 0,0 0,0 0,1 0,-1 0,0 0,0 0,0 0,1 0,41-8,180-20,149-14,-18 12,731-76,-792 65,297-31,-256 71,-159 5,-645-34,86 2,-864 21,678 10,210-3,333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22.03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24575,'3'0'0,"0"1"0,-1-1 0,1 1 0,0-1 0,-1 1 0,1 0 0,-1 0 0,1 0 0,-1 1 0,1-1 0,-1 0 0,0 1 0,0-1 0,0 1 0,0 0 0,0 0 0,0 0 0,0 0 0,0 0 0,-1 0 0,1 0 0,-1 1 0,0-1 0,1 1 0,-1-1 0,0 1 0,-1-1 0,1 1 0,0 0 0,-1-1 0,1 4 0,2 13 0,-1-1 0,0 1 0,-2 29 0,0-29 0,-23 525 0,18-476 0,-3 448 22,9-340-1409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23.50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25 24575,'3'-3'0,"0"1"0,0-1 0,0 1 0,1 0 0,-1 0 0,0 0 0,1 1 0,-1-1 0,1 1 0,0 0 0,0 0 0,-1 0 0,8 0 0,54 1 0,-52 0 0,335 39 0,2 25 0,-18-2 0,-43-23 0,536 1 0,1165-44-728,-1795 4 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24.7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24575,'123'6'0,"163"27"0,-117-11 0,680 36 0,8-52 0,-661-6 0,1327 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25.72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63 24575,'1538'0'0,"-1191"-15"0,-48 0 0,9 16 0,119-4 0,-247-11 0,39-2 0,-120 15-1365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19.5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24575,'0'5'0,"0"7"0,6 23 0,6 16 0,1 4 0,5 14 0,-2 0 0,-4-5 0,-3-10 0,2 3 0,0-3 0,-3-6 0,-3-6 0,-2 1 0,-1-2 0,-1-2 0,-1-3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20.23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24575,'0'10'0,"0"15"0,0 13 0,0 5 0,0 1 0,0-2 0,5 8 0,2 0 0,0-2 0,4 0 0,5 14 0,5 1 0,5 1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22.5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64 24575,'1'-1'0,"-1"0"0,0 0 0,1 0 0,-1 0 0,0 0 0,1 0 0,0 0 0,-1 0 0,1 0 0,-1 0 0,1 0 0,0 0 0,0 0 0,0 1 0,-1-1 0,1 0 0,0 1 0,0-1 0,0 0 0,0 1 0,0-1 0,0 1 0,0 0 0,0-1 0,0 1 0,0 0 0,2-1 0,34-5 0,-35 5 0,300-4 0,-179 7 0,1046-2 0,-1134-1 0,61-12 0,6 0 0,414 7 0,-286 9 0,1442-3-1365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24.08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24575,'3695'0'-1365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25.02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0 312 24575,'105'-3'0,"190"-31"0,100-47 0,-140 25 0,78-2 0,-240 47 0,151 1 0,-137 8 0,151-23 0,-7-1 0,198 21-57,-313 6-1251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27.53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2250 129 24575,'1694'0'0,"-1683"0"0,1 0 0,-1-2 0,1 1 0,16-5 0,-25 5 0,0 0 0,0 0 0,0-1 0,-1 1 0,1-1 0,0 1 0,-1-1 0,1 0 0,4-4 0,-6 5 0,-1 0 0,1 0 0,0 0 0,0-1 0,-1 1 0,1 0 0,0-1 0,-1 1 0,1 0 0,-1-1 0,0 1 0,1 0 0,-1-1 0,0 1 0,0-1 0,0 1 0,0-1 0,0 1 0,0-1 0,-1 1 0,1 0 0,-1-2 0,0 0 0,-1 0 0,1 0 0,-1 1 0,0-1 0,0 1 0,0-1 0,0 1 0,-1 0 0,1 0 0,-1 0 0,1 0 0,-1 0 0,0 1 0,0-1 0,1 1 0,-1 0 0,0 0 0,0 0 0,0 0 0,-1 0 0,-2 0 0,-27-6 0,0 1 0,0 2 0,-45 0 0,71 4 0,-936-7-604,605 10 477,-723-1 858,1025 0-731,-52 8 0,-6 2 0,-599-3 0,444-11 0,-64 2 0,1947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15:42:50.0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599 1,'5'0,"13"0,8 0,5 0,13 0,15 0,13 0,16 0,8 0,-1 0,-2 0,0 0,-6 0,-6 0,-2 0,-9 0,-6 0,-8 0,-9 0,-2 0,-3 0,-3 0,2 0,-1 0,-2 0,-2 0,4 0,5 0,0 0,3 0,4 0,4 0,3 0,-4 0,0 0,1 0,6 0,9 0,13 0,9 0,9 0,3 0,-6 0,-3 0,-9 0,-12 0,-15 0,-12 0,-25 0,-37 0,-27 0,-33 0,-35 0,-25 0,-17 0,-19 0,-13 0,-11 0,-11 0,-6 0,-4 0,-19 5,-6 12,0 9,5 5,16-2,19-7,27-7,33-5,34-6,31-2,38-2,42-1,46-1,51 1,60 0,46 0,45 1,32 0,21 0,-1 0,-9 0,-7 0,-17 0,-28 0,-39 0,-39 0,-33 0,-27 0,-21 0,-21 0,-15 0,-22 0,-25 0,-35 0,-38 0,-32 0,-32 0,-28 0,-14 0,3 0,9 0,17 0,24 0,21 0,24 0,31 0,33 0,30 0,23 0,11 0,7 5,-1 2,-9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10.26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24575,'2'29'0,"1"-1"0,1 0 0,15 50 0,5 37 0,-14-6 0,-4 1 0,-13 149 0,2-216 164,-21 81 1,-1 10-1859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13.46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24575,'1495'0'0,"-1419"3"0,119 21 0,-5 0 0,654-11 0,-507-16 0,649 3 0,-974 0 0,0 0 0,0 1 0,0 1 0,0 0 0,0 0 0,-1 1 0,1 1 0,-1 0 0,12 6 0,-16-6 0,0 0 0,-1 0 0,1 1 0,-1 0 0,0 0 0,-1 1 0,1-1 0,-1 1 0,0 0 0,-1 1 0,1-1 0,-1 1 0,-1 0 0,6 13 0,0 6 0,-1 1 0,-2-1 0,-1 1 0,-1 0 0,1 33 0,-7 144 0,-2-84 0,5-49 184,0-7-959,-9 75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14.40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64 24575,'365'1'0,"406"-3"0,-318-37 0,-335 25 0,14 5 0,146 8 0,-118 4 0,1488-3-1365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15.9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24575,'3912'0'-1365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18.1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34 24575,'1'-1'0,"-1"0"0,0 1 0,0-1 0,0 0 0,1 1 0,-1-1 0,0 1 0,1-1 0,-1 0 0,1 1 0,-1-1 0,0 1 0,1-1 0,-1 1 0,1-1 0,0 1 0,-1 0 0,1-1 0,-1 1 0,1-1 0,-1 1 0,1 0 0,0 0 0,-1-1 0,2 1 0,21-5 0,-20 4 0,74-8 0,0 3 0,105 6 0,-81 2 0,763 18 0,-397-7 0,-402-10 0,0 3 0,0 3 0,72 20 0,-67-13 0,0-3 0,101 5 0,272-19 0,-174-1 0,201 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01.08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23892,'4399'0'0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56.8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24575,'0'72'0,"2"115"0,1-148 0,2-1 0,16 69 0,-13-80 0,-2-1 0,-1 1 0,-1 0 0,-1 0 0,-1 1 0,-2-1 0,0 0 0,-6 31 0,-8 73-682,5 210-1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58.87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24575,'4119'0'0,"-4107"0"0,0 0 0,0 1 0,0 0 0,0 1 0,-1 0 0,22 7 0,-28-6 0,0-1 0,0 1 0,-1-1 0,1 1 0,-1 0 0,0 1 0,0-1 0,0 1 0,0 0 0,-1 0 0,1 0 0,-1 0 0,0 1 0,0-1 0,-1 1 0,1 0 0,2 8 0,6 21 0,-1 1 0,-2 0 0,-1 0 0,4 68 0,-11 149 0,-3-115 0,3 8-1365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03.59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24575,'3873'0'-1365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05.67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24575,'3503'0'0,"-3459"2"15,-1 3-1,1 1 1,43 14-1,-9-3-1437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47.1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24575,'1'25'0,"8"45"0,0-6 0,36 708 0,-43-743-175,0-1-1,2 0 0,1 0 0,2-1 1,12 35-1,-17-54-135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5:07.5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24575,'1'2'0,"-1"-1"0,0 0 0,1 0 0,-1 0 0,1 0 0,-1 0 0,1 0 0,-1 0 0,1 0 0,0 0 0,0 0 0,-1 0 0,1-1 0,0 1 0,0 0 0,0 0 0,0-1 0,0 1 0,0-1 0,0 1 0,0 0 0,0-1 0,0 0 0,0 1 0,0-1 0,1 0 0,1 1 0,36 5 0,-35-6 0,338 6 0,-200-9 0,2810 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47.51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24575,'1'0'0,"0"1"0,0-1 0,1 1 0,-1-1 0,0 1 0,0 0 0,0 0 0,0-1 0,0 1 0,0 0 0,0 0 0,0 0 0,0 0 0,-1 0 0,1 0 0,0 1 0,-1-1 0,1 0 0,0 0 0,-1 0 0,0 1 0,1-1 0,-1 0 0,0 0 0,1 1 0,-1 1 0,6 44 0,-6-41 0,14 93 0,39 149 0,2 2 0,-48-188 42,-3 0-1,-6 101 0,-1-44-1530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49.27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29 24575,'0'-1'0,"0"0"0,1 0 0,-1 0 0,1 0 0,-1 0 0,1 0 0,-1 0 0,1 0 0,-1 0 0,1 0 0,0 0 0,0 0 0,0 0 0,-1 1 0,1-1 0,0 0 0,0 1 0,0-1 0,0 0 0,0 1 0,0-1 0,0 1 0,0 0 0,0-1 0,1 1 0,-1 0 0,2-1 0,36-5 0,-35 6 0,37-1 0,1 2 0,-1 2 0,0 1 0,58 15 0,-4-2 0,88 7 0,236 1 0,1010-24 0,-656-4 0,-36 3 0,-732 0 0,1 0 0,0 0 0,-1 1 0,1 0 0,-1 0 0,1 0 0,8 3 0,-12-2 0,1-1 0,-1 0 0,0 1 0,0 0 0,0-1 0,0 1 0,0 0 0,0 0 0,0 0 0,-1 0 0,1 0 0,-1 0 0,1 1 0,-1-1 0,0 0 0,0 1 0,0-1 0,0 1 0,0 2 0,5 25 0,-2 0 0,-1 0 0,-2 0 0,-4 58 0,1-32 0,-2 316 0,4-363-273,0-1 0,-1 1 0,0-1 0,-3 11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50.68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24575,'3751'0'-1365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52.1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24575,'1'1'0,"-1"0"0,1 0 0,-1 0 0,1 0 0,-1 0 0,1 0 0,0 0 0,-1 0 0,1-1 0,0 1 0,0 0 0,-1 0 0,1-1 0,0 1 0,0 0 0,0-1 0,0 1 0,0-1 0,0 1 0,0-1 0,0 0 0,0 1 0,0-1 0,0 0 0,2 0 0,34 7 0,-33-7 0,122 9 0,138-9 0,-120-2 0,1801 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54.6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509 34 24575,'459'36'0,"-381"-26"0,115 4 0,215-11 0,-219-5 0,1429 2 0,-1610 0 0,-4 1 0,0-1 0,-1 0 0,1 0 0,0 0 0,0 0 0,0-1 0,0 0 0,0 0 0,-1 0 0,1 0 0,0 0 0,0-1 0,-1 1 0,4-3 0,-7 4 0,0-1 0,0 1 0,0-1 0,0 1 0,0 0 0,0-1 0,0 1 0,0-1 0,0 1 0,0 0 0,0-1 0,0 1 0,0 0 0,0-1 0,0 1 0,-1-1 0,1 1 0,0 0 0,0-1 0,0 1 0,-1 0 0,1 0 0,0-1 0,0 1 0,-1 0 0,1-1 0,0 1 0,-1 0 0,1 0 0,0 0 0,-1-1 0,1 1 0,0 0 0,-1 0 0,1 0 0,0 0 0,-1 0 0,1 0 0,-1 0 0,1-1 0,0 1 0,-1 0 0,1 0 0,-1 1 0,1-1 0,-1 0 0,-21-5 0,-161-2 0,132 8 0,0-3 0,-70-10 0,108 9 0,-63-12 0,0 3 0,-139-4 0,-1187 20 0,751-6 0,70 2-1365,512 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9.8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24575,'3'55'0,"3"-1"0,22 99 0,-5-40 0,-12-55 0,-3-20 0,-2-1 0,2 46 0,-7-28 0,-2-11 0,12 86 0,5-22-1365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41.86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34 24575,'0'-2'0,"1"1"0,0 0 0,0 0 0,0-1 0,0 1 0,0 0 0,1 0 0,-1 0 0,0 0 0,0 0 0,1 0 0,-1 1 0,0-1 0,1 0 0,-1 1 0,1-1 0,-1 1 0,1-1 0,-1 1 0,1 0 0,-1-1 0,4 1 0,45-7 0,0 2 0,0 2 0,54 4 0,-31 0 0,2263-1 0,-1010 1 0,-1317-1 0,0 0 0,0 1 0,0 0 0,0 0 0,0 1 0,0 0 0,13 5 0,-17-5 0,-1 1 0,1 0 0,-1-1 0,1 1 0,-1 1 0,0-1 0,0 1 0,-1 0 0,1-1 0,-1 2 0,0-1 0,0 0 0,0 1 0,3 6 0,3 9 0,-1 1 0,-1-1 0,9 42 0,4 71 0,-7-37 0,13 35 241,-12-67-776,-2 0-1,4 90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43.5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24575,'3947'0'-1365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45.54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24536,'3624'30'0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48.1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 24575,'3222'0'-1223,"-2710"-7"1223,-4-35 0,-364 26-142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0.65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24575,'5'6'0,"0"0"0,-1 0 0,1 1 0,-1 0 0,4 8 0,13 22 0,8 1 0,-2 1 0,24 48 0,-41-66 0,-1-1 0,0 2 0,-2-1 0,0 1 0,-2 0 0,5 36 0,19 145 0,2 33 0,-29-212 0,0-12 0,-1 0 0,-1 0 0,1 0 0,-2 0 0,0 0 0,0 0 0,-4 16 0,5-27 0,0-1 0,0 0 0,-1 1 0,1-1 0,0 0 0,0 0 0,0 1 0,0-1 0,0 0 0,0 0 0,-1 1 0,1-1 0,0 0 0,0 0 0,0 1 0,-1-1 0,1 0 0,0 0 0,0 0 0,-1 0 0,1 1 0,0-1 0,0 0 0,-1 0 0,1 0 0,0 0 0,-1 0 0,1 0 0,0 0 0,0 0 0,-1 0 0,1 0 0,0 0 0,-1 0 0,1 0 0,0 0 0,-1 0 0,1 0 0,0 0 0,0 0 0,-1 0 0,1 0 0,0 0 0,0 0 0,-1-1 0,1 1 0,0 0 0,0 0 0,-1 0 0,1-1 0,0 1 0,0 0 0,0 0 0,-1 0 0,1-1 0,0 1 0,0 0 0,0 0 0,0-1 0,-1 1 0,-13-23 0,11 16 0,-47-81-1365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1.6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24575,'0'5'0,"0"18"0,0 15 0,0 17 0,0 15 0,0 1 0,0-6 0,0-10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4.03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36 24575,'1'-1'0,"-1"0"0,0 0 0,1 0 0,-1 0 0,1 0 0,-1 0 0,1 0 0,-1 0 0,1 0 0,-1 0 0,1 0 0,0 0 0,0 0 0,0 0 0,-1 1 0,1-1 0,0 0 0,0 0 0,0 1 0,0-1 0,0 1 0,0-1 0,0 1 0,1 0 0,-1-1 0,0 1 0,1-1 0,36-5 0,-36 5 0,103-6 0,119 8 0,-85 2 0,3574-3 0,-3709 0 0,0 0 0,0 0 0,0 0 0,0 1 0,0 0 0,0-1 0,0 1 0,0 1 0,-1-1 0,1 0 0,0 1 0,-1 0 0,1 0 0,-1 0 0,7 5 0,-6-2 0,0 0 0,0 0 0,0 1 0,-1-1 0,0 1 0,0 0 0,0 0 0,-1 0 0,3 8 0,2 10 0,-1 1 0,-1-1 0,-2 1 0,2 32 0,-7 104 0,-1-64 0,3 25-1365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5.42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24575,'3967'0'-1365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4:37.1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6 24575,'3431'0'0,"-3415"0"-455,1 0 0,21-5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49.4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65 24575,'2059'0'0,"-2035"-2"0,0 0 0,-1-2 0,1 0 0,31-11 0,-21 5 0,38-5 0,37 5 0,176 7 0,-164 5 0,1119-1-1365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50.6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24575,'4122'0'-1365,"-4064"0"-5461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51.7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24575,'6'0'0,"6"0"0,7 0 0,6 0 0,8 0 0,4 0 0,12 0 0,14 0 0,5 0 0,9 0 0,11 0 0,1 0 0,2 0 0,-10 0 0,-13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52.8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127 0 24575,'-2'105'0,"-26"189"0,-55 221 0,75-440-116,3-1 1,5 81-1,1-98-902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15:43:53.4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0 674 24575,'82'-2'0,"151"-26"0,81-38 0,-180 36 0,632-118-433,37-7-32,-33-30 465,-687 167 41,105-11 1,-161 26 25,43-6-684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78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0.png"/><Relationship Id="rId1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7.png"/><Relationship Id="rId18" Type="http://schemas.openxmlformats.org/officeDocument/2006/relationships/customXml" Target="../ink/ink30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customXml" Target="../ink/ink27.xm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customXml" Target="../ink/ink26.xml"/><Relationship Id="rId19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customXml" Target="../ink/ink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4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1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AutoRevzz: A Modern Car Listing Website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Presented by Yash, Krishna, and Ritik.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19207D-FBFB-9254-70F5-F405C0EDA728}"/>
                  </a:ext>
                </a:extLst>
              </p14:cNvPr>
              <p14:cNvContentPartPr/>
              <p14:nvPr/>
            </p14:nvContentPartPr>
            <p14:xfrm>
              <a:off x="12924518" y="7849563"/>
              <a:ext cx="1890720" cy="19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19207D-FBFB-9254-70F5-F405C0EDA7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0518" y="7741923"/>
                <a:ext cx="19983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B813F-2F12-4DFD-4367-495BEFC74208}"/>
                  </a:ext>
                </a:extLst>
              </p14:cNvPr>
              <p14:cNvContentPartPr/>
              <p14:nvPr/>
            </p14:nvContentPartPr>
            <p14:xfrm>
              <a:off x="12741998" y="7928403"/>
              <a:ext cx="1301400" cy="6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B813F-2F12-4DFD-4367-495BEFC742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8998" y="7550763"/>
                <a:ext cx="1427040" cy="81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45A522C-83A8-AF36-6F19-940ADE95A14C}"/>
              </a:ext>
            </a:extLst>
          </p:cNvPr>
          <p:cNvGrpSpPr/>
          <p:nvPr/>
        </p:nvGrpSpPr>
        <p:grpSpPr>
          <a:xfrm>
            <a:off x="12767918" y="7794790"/>
            <a:ext cx="1769040" cy="459360"/>
            <a:chOff x="12767918" y="7794790"/>
            <a:chExt cx="176904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D7345E-9C61-BE9C-7D39-B97BEA01E897}"/>
                    </a:ext>
                  </a:extLst>
                </p14:cNvPr>
                <p14:cNvContentPartPr/>
                <p14:nvPr/>
              </p14:nvContentPartPr>
              <p14:xfrm>
                <a:off x="12912638" y="7794790"/>
                <a:ext cx="38160" cy="41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D7345E-9C61-BE9C-7D39-B97BEA01E8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9998" y="7731790"/>
                  <a:ext cx="163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4C5BEA-4044-CB41-1F6F-55218A64DD7C}"/>
                    </a:ext>
                  </a:extLst>
                </p14:cNvPr>
                <p14:cNvContentPartPr/>
                <p14:nvPr/>
              </p14:nvContentPartPr>
              <p14:xfrm>
                <a:off x="12957638" y="7838350"/>
                <a:ext cx="1579320" cy="23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4C5BEA-4044-CB41-1F6F-55218A64DD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4638" y="7775350"/>
                  <a:ext cx="1704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B2FC42-4E52-731A-0BE4-DCFBAE286BA6}"/>
                    </a:ext>
                  </a:extLst>
                </p14:cNvPr>
                <p14:cNvContentPartPr/>
                <p14:nvPr/>
              </p14:nvContentPartPr>
              <p14:xfrm>
                <a:off x="13002278" y="8072350"/>
                <a:ext cx="1465920" cy="2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B2FC42-4E52-731A-0BE4-DCFBAE286B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39638" y="8009350"/>
                  <a:ext cx="1591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0A1CB6-7F60-B0BE-0D65-0896B25D13AB}"/>
                    </a:ext>
                  </a:extLst>
                </p14:cNvPr>
                <p14:cNvContentPartPr/>
                <p14:nvPr/>
              </p14:nvContentPartPr>
              <p14:xfrm>
                <a:off x="12979598" y="7961830"/>
                <a:ext cx="150552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0A1CB6-7F60-B0BE-0D65-0896B25D13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16958" y="7898830"/>
                  <a:ext cx="1631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D1EBD2-3EE1-B3FB-CC1E-8380DC5B7CB7}"/>
                    </a:ext>
                  </a:extLst>
                </p14:cNvPr>
                <p14:cNvContentPartPr/>
                <p14:nvPr/>
              </p14:nvContentPartPr>
              <p14:xfrm>
                <a:off x="12767918" y="7984510"/>
                <a:ext cx="29052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D1EBD2-3EE1-B3FB-CC1E-8380DC5B7C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04918" y="7921510"/>
                  <a:ext cx="416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02EB9F-19CE-A376-EE33-09CF45166B65}"/>
                    </a:ext>
                  </a:extLst>
                </p14:cNvPr>
                <p14:cNvContentPartPr/>
                <p14:nvPr/>
              </p14:nvContentPartPr>
              <p14:xfrm>
                <a:off x="12822998" y="7794790"/>
                <a:ext cx="45720" cy="45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02EB9F-19CE-A376-EE33-09CF45166B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60358" y="7731790"/>
                  <a:ext cx="1713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A99606-3ACA-BC4B-A16A-5F17EBD47668}"/>
                    </a:ext>
                  </a:extLst>
                </p14:cNvPr>
                <p14:cNvContentPartPr/>
                <p14:nvPr/>
              </p14:nvContentPartPr>
              <p14:xfrm>
                <a:off x="12924518" y="7997830"/>
                <a:ext cx="1249560" cy="24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A99606-3ACA-BC4B-A16A-5F17EBD476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61518" y="7935190"/>
                  <a:ext cx="137520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9CAA41-FCE8-CE2C-3561-A904B60FCDF1}"/>
              </a:ext>
            </a:extLst>
          </p:cNvPr>
          <p:cNvGrpSpPr/>
          <p:nvPr/>
        </p:nvGrpSpPr>
        <p:grpSpPr>
          <a:xfrm>
            <a:off x="12834878" y="7672030"/>
            <a:ext cx="1673640" cy="534960"/>
            <a:chOff x="12834878" y="7672030"/>
            <a:chExt cx="167364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0E377B-6E40-1078-467B-17309DC3C460}"/>
                    </a:ext>
                  </a:extLst>
                </p14:cNvPr>
                <p14:cNvContentPartPr/>
                <p14:nvPr/>
              </p14:nvContentPartPr>
              <p14:xfrm>
                <a:off x="12834878" y="7672030"/>
                <a:ext cx="24120" cy="53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0E377B-6E40-1078-467B-17309DC3C4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771878" y="7609030"/>
                  <a:ext cx="1497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621B27-3D90-4D94-CC9F-91D6D769987F}"/>
                    </a:ext>
                  </a:extLst>
                </p14:cNvPr>
                <p14:cNvContentPartPr/>
                <p14:nvPr/>
              </p14:nvContentPartPr>
              <p14:xfrm>
                <a:off x="12901838" y="7708030"/>
                <a:ext cx="1606680" cy="8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621B27-3D90-4D94-CC9F-91D6D76998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838838" y="7645390"/>
                  <a:ext cx="1732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271A34-2984-2E57-B345-02EB2F1DCE9C}"/>
                    </a:ext>
                  </a:extLst>
                </p14:cNvPr>
                <p14:cNvContentPartPr/>
                <p14:nvPr/>
              </p14:nvContentPartPr>
              <p14:xfrm>
                <a:off x="12935318" y="7894870"/>
                <a:ext cx="1441440" cy="45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271A34-2984-2E57-B345-02EB2F1DCE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872678" y="7831870"/>
                  <a:ext cx="1567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5348F0-D363-ABB7-C67D-0EB1A78E1180}"/>
                    </a:ext>
                  </a:extLst>
                </p14:cNvPr>
                <p14:cNvContentPartPr/>
                <p14:nvPr/>
              </p14:nvContentPartPr>
              <p14:xfrm>
                <a:off x="13147358" y="8006110"/>
                <a:ext cx="1230480" cy="2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5348F0-D363-ABB7-C67D-0EB1A78E11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84358" y="7943110"/>
                  <a:ext cx="1356120" cy="14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366B33-3FB9-B056-59E4-159FC69E118C}"/>
              </a:ext>
            </a:extLst>
          </p:cNvPr>
          <p:cNvSpPr txBox="1"/>
          <p:nvPr/>
        </p:nvSpPr>
        <p:spPr>
          <a:xfrm>
            <a:off x="12949718" y="7749776"/>
            <a:ext cx="17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A8CC2-DE0C-EE01-4427-870B2BC8F84E}"/>
              </a:ext>
            </a:extLst>
          </p:cNvPr>
          <p:cNvSpPr/>
          <p:nvPr/>
        </p:nvSpPr>
        <p:spPr>
          <a:xfrm>
            <a:off x="12767918" y="7482468"/>
            <a:ext cx="1769040" cy="7716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839B-1972-3DBC-23ED-426B9FE96CA2}"/>
              </a:ext>
            </a:extLst>
          </p:cNvPr>
          <p:cNvSpPr txBox="1"/>
          <p:nvPr/>
        </p:nvSpPr>
        <p:spPr>
          <a:xfrm>
            <a:off x="12901838" y="7662311"/>
            <a:ext cx="136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808000"/>
                </a:highlight>
              </a:rPr>
              <a:t>autorevzz</a:t>
            </a:r>
            <a:endParaRPr lang="en-IN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1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131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AutoRevzz offers a sleek, user-friendly interface for browsing used cars.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3331131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view detailed specs and multiple visual perspectives of each car.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15520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3499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Built with HTML, CSS, and JavaScript for a clean, intuitive design.</a:t>
            </a:r>
            <a:endParaRPr lang="en-US" sz="17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47672-CB46-ECD0-5A39-F6ACEE2AF7C2}"/>
              </a:ext>
            </a:extLst>
          </p:cNvPr>
          <p:cNvGrpSpPr/>
          <p:nvPr/>
        </p:nvGrpSpPr>
        <p:grpSpPr>
          <a:xfrm>
            <a:off x="12957638" y="7861443"/>
            <a:ext cx="1606320" cy="279000"/>
            <a:chOff x="12957638" y="7861443"/>
            <a:chExt cx="16063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86BA70-FF55-7519-7C57-FCFFF229658D}"/>
                    </a:ext>
                  </a:extLst>
                </p14:cNvPr>
                <p14:cNvContentPartPr/>
                <p14:nvPr/>
              </p14:nvContentPartPr>
              <p14:xfrm>
                <a:off x="13013438" y="7861443"/>
                <a:ext cx="46080" cy="279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86BA70-FF55-7519-7C57-FCFFF22965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50438" y="7798803"/>
                  <a:ext cx="171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1F29CB-7A09-F51C-EEA1-5C07C0612238}"/>
                    </a:ext>
                  </a:extLst>
                </p14:cNvPr>
                <p14:cNvContentPartPr/>
                <p14:nvPr/>
              </p14:nvContentPartPr>
              <p14:xfrm>
                <a:off x="12957638" y="7861443"/>
                <a:ext cx="42120" cy="234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1F29CB-7A09-F51C-EEA1-5C07C06122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4638" y="7798803"/>
                  <a:ext cx="167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4A9E94-50B0-D865-B0E4-501B4A14906C}"/>
                    </a:ext>
                  </a:extLst>
                </p14:cNvPr>
                <p14:cNvContentPartPr/>
                <p14:nvPr/>
              </p14:nvContentPartPr>
              <p14:xfrm>
                <a:off x="13013438" y="7871883"/>
                <a:ext cx="1550520" cy="2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4A9E94-50B0-D865-B0E4-501B4A1490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50438" y="7808883"/>
                  <a:ext cx="167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C6E0F5-420C-9696-DFDE-0F4212C3D2AF}"/>
                    </a:ext>
                  </a:extLst>
                </p14:cNvPr>
                <p14:cNvContentPartPr/>
                <p14:nvPr/>
              </p14:nvContentPartPr>
              <p14:xfrm>
                <a:off x="13169318" y="8051163"/>
                <a:ext cx="13305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C6E0F5-420C-9696-DFDE-0F4212C3D2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06678" y="7988523"/>
                  <a:ext cx="1456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597A80-0FD1-67D9-99ED-CDE367F5BB71}"/>
                    </a:ext>
                  </a:extLst>
                </p14:cNvPr>
                <p14:cNvContentPartPr/>
                <p14:nvPr/>
              </p14:nvContentPartPr>
              <p14:xfrm>
                <a:off x="13113518" y="8016963"/>
                <a:ext cx="1051560" cy="112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597A80-0FD1-67D9-99ED-CDE367F5BB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50518" y="7954323"/>
                  <a:ext cx="117720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AFF68A-3746-0F15-ABB6-70B02E05D699}"/>
                  </a:ext>
                </a:extLst>
              </p14:cNvPr>
              <p14:cNvContentPartPr/>
              <p14:nvPr/>
            </p14:nvContentPartPr>
            <p14:xfrm>
              <a:off x="13039718" y="7960083"/>
              <a:ext cx="1461240" cy="46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AFF68A-3746-0F15-ABB6-70B02E05D6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76718" y="7897083"/>
                <a:ext cx="158688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641C0DA-D50E-6C3D-718D-9346C0798406}"/>
              </a:ext>
            </a:extLst>
          </p:cNvPr>
          <p:cNvSpPr txBox="1"/>
          <p:nvPr/>
        </p:nvSpPr>
        <p:spPr>
          <a:xfrm>
            <a:off x="12857356" y="7772400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autorevz</a:t>
            </a:r>
            <a:r>
              <a:rPr lang="en-US" dirty="0" err="1"/>
              <a:t>z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73398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User-Friendly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57247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Seamless exploration of used cars online.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 Richness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high-quality images to simulate showroom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38349"/>
            <a:ext cx="4095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Simple Navigation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Easy-to-use design that mimics real-world browsing.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E2DED1-A58F-D8B3-D8E4-48D9CD4986A5}"/>
                  </a:ext>
                </a:extLst>
              </p14:cNvPr>
              <p14:cNvContentPartPr/>
              <p14:nvPr/>
            </p14:nvContentPartPr>
            <p14:xfrm>
              <a:off x="12946478" y="7761003"/>
              <a:ext cx="24480" cy="380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E2DED1-A58F-D8B3-D8E4-48D9CD4986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3478" y="7698003"/>
                <a:ext cx="150120" cy="5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AB110-4127-23B2-3C1E-9E4349D266BF}"/>
              </a:ext>
            </a:extLst>
          </p:cNvPr>
          <p:cNvGrpSpPr/>
          <p:nvPr/>
        </p:nvGrpSpPr>
        <p:grpSpPr>
          <a:xfrm>
            <a:off x="12979598" y="7716723"/>
            <a:ext cx="1575000" cy="368640"/>
            <a:chOff x="12979598" y="7716723"/>
            <a:chExt cx="157500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2199B2-C781-4999-9261-B4FD47694F0D}"/>
                    </a:ext>
                  </a:extLst>
                </p14:cNvPr>
                <p14:cNvContentPartPr/>
                <p14:nvPr/>
              </p14:nvContentPartPr>
              <p14:xfrm>
                <a:off x="12979598" y="7716723"/>
                <a:ext cx="1575000" cy="35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2199B2-C781-4999-9261-B4FD47694F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6958" y="7654083"/>
                  <a:ext cx="17006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A927B7-D561-67B3-2962-FAB84333C2B7}"/>
                    </a:ext>
                  </a:extLst>
                </p14:cNvPr>
                <p14:cNvContentPartPr/>
                <p14:nvPr/>
              </p14:nvContentPartPr>
              <p14:xfrm>
                <a:off x="13102358" y="8061603"/>
                <a:ext cx="1413360" cy="2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A927B7-D561-67B3-2962-FAB84333C2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39718" y="7998603"/>
                  <a:ext cx="1539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438123-B1EF-C026-A834-7C85F1DDE923}"/>
                    </a:ext>
                  </a:extLst>
                </p14:cNvPr>
                <p14:cNvContentPartPr/>
                <p14:nvPr/>
              </p14:nvContentPartPr>
              <p14:xfrm>
                <a:off x="13069238" y="7961883"/>
                <a:ext cx="140832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438123-B1EF-C026-A834-7C85F1DDE9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06238" y="7898883"/>
                  <a:ext cx="153396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92ED98-EE9F-A11F-103B-BEE2D0B48002}"/>
                  </a:ext>
                </a:extLst>
              </p14:cNvPr>
              <p14:cNvContentPartPr/>
              <p14:nvPr/>
            </p14:nvContentPartPr>
            <p14:xfrm>
              <a:off x="13113518" y="7860723"/>
              <a:ext cx="1307880" cy="46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92ED98-EE9F-A11F-103B-BEE2D0B480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50518" y="7797723"/>
                <a:ext cx="143352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24F043-53B1-B40E-F6AD-E394CE946D98}"/>
              </a:ext>
            </a:extLst>
          </p:cNvPr>
          <p:cNvSpPr txBox="1"/>
          <p:nvPr/>
        </p:nvSpPr>
        <p:spPr>
          <a:xfrm>
            <a:off x="12992198" y="7727822"/>
            <a:ext cx="1307880" cy="38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autorevzz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677"/>
            <a:ext cx="592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08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61874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Individual car detail pages.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6808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35618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views: front, interior, engine, boot, and tyres.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6808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35618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Price and EMI information presented clearly.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6808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35618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Inspection reports and assurance badges for credibility.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589799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Book Now button and Ownership Cost Estimator.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C2B213-D313-2E5E-A2D4-C3BCB0511B8C}"/>
                  </a:ext>
                </a:extLst>
              </p14:cNvPr>
              <p14:cNvContentPartPr/>
              <p14:nvPr/>
            </p14:nvContentPartPr>
            <p14:xfrm>
              <a:off x="12879518" y="8118088"/>
              <a:ext cx="158400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C2B213-D313-2E5E-A2D4-C3BCB0511B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6518" y="8055088"/>
                <a:ext cx="17096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568FCE1-8F4E-392E-A619-F6CA49C1780D}"/>
              </a:ext>
            </a:extLst>
          </p:cNvPr>
          <p:cNvGrpSpPr/>
          <p:nvPr/>
        </p:nvGrpSpPr>
        <p:grpSpPr>
          <a:xfrm>
            <a:off x="12901478" y="7749448"/>
            <a:ext cx="1629720" cy="439955"/>
            <a:chOff x="12901478" y="7749448"/>
            <a:chExt cx="1629720" cy="4399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E12664-D121-D819-B21B-850B2D0F1DAB}"/>
                    </a:ext>
                  </a:extLst>
                </p14:cNvPr>
                <p14:cNvContentPartPr/>
                <p14:nvPr/>
              </p14:nvContentPartPr>
              <p14:xfrm>
                <a:off x="12901478" y="7761003"/>
                <a:ext cx="21960" cy="42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E12664-D121-D819-B21B-850B2D0F1D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38838" y="7698003"/>
                  <a:ext cx="1476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9870D3-44E6-CF0E-3B04-E10E565AFDBF}"/>
                    </a:ext>
                  </a:extLst>
                </p14:cNvPr>
                <p14:cNvContentPartPr/>
                <p14:nvPr/>
              </p14:nvContentPartPr>
              <p14:xfrm>
                <a:off x="12968438" y="7749448"/>
                <a:ext cx="1562760" cy="312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9870D3-44E6-CF0E-3B04-E10E565AFD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05798" y="7686808"/>
                  <a:ext cx="16884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77F212-BA8C-AB92-CF26-6C1707751CAD}"/>
                    </a:ext>
                  </a:extLst>
                </p14:cNvPr>
                <p14:cNvContentPartPr/>
                <p14:nvPr/>
              </p14:nvContentPartPr>
              <p14:xfrm>
                <a:off x="13024598" y="7950328"/>
                <a:ext cx="139464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77F212-BA8C-AB92-CF26-6C1707751C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61598" y="7887688"/>
                  <a:ext cx="1520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96720A-F5D1-80DB-F549-5B60DE4DB54D}"/>
                    </a:ext>
                  </a:extLst>
                </p14:cNvPr>
                <p14:cNvContentPartPr/>
                <p14:nvPr/>
              </p14:nvContentPartPr>
              <p14:xfrm>
                <a:off x="13035398" y="7861408"/>
                <a:ext cx="1368360" cy="18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96720A-F5D1-80DB-F549-5B60DE4DB5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72758" y="7798768"/>
                  <a:ext cx="14940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71D540-D953-3B1E-1E28-CAAC82DD2819}"/>
                  </a:ext>
                </a:extLst>
              </p14:cNvPr>
              <p14:cNvContentPartPr/>
              <p14:nvPr/>
            </p14:nvContentPartPr>
            <p14:xfrm>
              <a:off x="13113518" y="8051128"/>
              <a:ext cx="1261800" cy="12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71D540-D953-3B1E-1E28-CAAC82DD28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050518" y="7988128"/>
                <a:ext cx="1387440" cy="1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5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Defines the content structure of the website effectively.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Stylizes the layout for a clean, responsive, and modern look.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interactive features like image switching and dynamic content.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3E3263-9187-84BC-E8BC-6975D745C567}"/>
                  </a:ext>
                </a:extLst>
              </p14:cNvPr>
              <p14:cNvContentPartPr/>
              <p14:nvPr/>
            </p14:nvContentPartPr>
            <p14:xfrm>
              <a:off x="12935318" y="7749843"/>
              <a:ext cx="57960" cy="390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3E3263-9187-84BC-E8BC-6975D745C5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72678" y="7687203"/>
                <a:ext cx="1836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B2D57E-721E-D2CD-C919-3492248E630D}"/>
                  </a:ext>
                </a:extLst>
              </p14:cNvPr>
              <p14:cNvContentPartPr/>
              <p14:nvPr/>
            </p14:nvContentPartPr>
            <p14:xfrm>
              <a:off x="13035398" y="7750563"/>
              <a:ext cx="1464480" cy="299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B2D57E-721E-D2CD-C919-3492248E63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72758" y="7687923"/>
                <a:ext cx="15901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BF3DA3-EF51-F236-9F19-B08FD6DADCE0}"/>
                  </a:ext>
                </a:extLst>
              </p14:cNvPr>
              <p14:cNvContentPartPr/>
              <p14:nvPr/>
            </p14:nvContentPartPr>
            <p14:xfrm>
              <a:off x="13013438" y="8062323"/>
              <a:ext cx="135072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BF3DA3-EF51-F236-9F19-B08FD6DADC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0438" y="7999683"/>
                <a:ext cx="1476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D2CD5E-1EDD-3C11-9F87-2A6811A508ED}"/>
                  </a:ext>
                </a:extLst>
              </p14:cNvPr>
              <p14:cNvContentPartPr/>
              <p14:nvPr/>
            </p14:nvContentPartPr>
            <p14:xfrm>
              <a:off x="13069238" y="7917603"/>
              <a:ext cx="915480" cy="12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5D2CD5E-1EDD-3C11-9F87-2A6811A508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06238" y="7854603"/>
                <a:ext cx="1041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F1DB1C-7B1B-0D3A-60D1-71A9416E03DA}"/>
                  </a:ext>
                </a:extLst>
              </p14:cNvPr>
              <p14:cNvContentPartPr/>
              <p14:nvPr/>
            </p14:nvContentPartPr>
            <p14:xfrm>
              <a:off x="13119998" y="7927683"/>
              <a:ext cx="1268280" cy="34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F1DB1C-7B1B-0D3A-60D1-71A9416E03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56998" y="7865043"/>
                <a:ext cx="1393920" cy="16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FDADA1C-96EF-2FBD-0862-E955097CCCFC}"/>
              </a:ext>
            </a:extLst>
          </p:cNvPr>
          <p:cNvSpPr txBox="1"/>
          <p:nvPr/>
        </p:nvSpPr>
        <p:spPr>
          <a:xfrm>
            <a:off x="13035398" y="7917603"/>
            <a:ext cx="12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autorevzz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Team Members and Roles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Yash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Responsible for HTML Structure and Layout design.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Krishna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Handled CSS design and styling for the site.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Ritik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Implemented JavaScript interactivity and functionality.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34CA27-E745-1B4D-3B55-22147AA55F7B}"/>
                  </a:ext>
                </a:extLst>
              </p14:cNvPr>
              <p14:cNvContentPartPr/>
              <p14:nvPr/>
            </p14:nvContentPartPr>
            <p14:xfrm>
              <a:off x="12935318" y="7772163"/>
              <a:ext cx="43560" cy="334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34CA27-E745-1B4D-3B55-22147AA55F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2678" y="7709163"/>
                <a:ext cx="1692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6BBE3A6-58E9-152D-E33E-6BF0C6A096C2}"/>
                  </a:ext>
                </a:extLst>
              </p14:cNvPr>
              <p14:cNvContentPartPr/>
              <p14:nvPr/>
            </p14:nvContentPartPr>
            <p14:xfrm>
              <a:off x="13002278" y="7793763"/>
              <a:ext cx="1550880" cy="303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6BBE3A6-58E9-152D-E33E-6BF0C6A096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39638" y="7730763"/>
                <a:ext cx="1676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F859D5-CB1A-68CB-6894-DDCF02E7544B}"/>
                  </a:ext>
                </a:extLst>
              </p14:cNvPr>
              <p14:cNvContentPartPr/>
              <p14:nvPr/>
            </p14:nvContentPartPr>
            <p14:xfrm>
              <a:off x="13024598" y="8062323"/>
              <a:ext cx="142128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F859D5-CB1A-68CB-6894-DDCF02E75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61598" y="7999683"/>
                <a:ext cx="1546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D860D98-BE05-A485-07E2-6C828AE062CE}"/>
                  </a:ext>
                </a:extLst>
              </p14:cNvPr>
              <p14:cNvContentPartPr/>
              <p14:nvPr/>
            </p14:nvContentPartPr>
            <p14:xfrm>
              <a:off x="13080038" y="7928403"/>
              <a:ext cx="1305000" cy="11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D860D98-BE05-A485-07E2-6C828AE062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17398" y="7865763"/>
                <a:ext cx="1430640" cy="1368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6DDE4A4-DEDB-C7E9-30AD-5E7024F6FD9A}"/>
              </a:ext>
            </a:extLst>
          </p:cNvPr>
          <p:cNvSpPr txBox="1"/>
          <p:nvPr/>
        </p:nvSpPr>
        <p:spPr>
          <a:xfrm>
            <a:off x="12935318" y="7793763"/>
            <a:ext cx="13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autorevzz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6269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Showcased Front-End Skills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Demonstrated proficiency in building a clean, functional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4770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Engaging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Designed for ease of use and visual appeal.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642826-D6BF-F0B5-C742-B51CCF043E66}"/>
                  </a:ext>
                </a:extLst>
              </p14:cNvPr>
              <p14:cNvContentPartPr/>
              <p14:nvPr/>
            </p14:nvContentPartPr>
            <p14:xfrm>
              <a:off x="12935318" y="7805643"/>
              <a:ext cx="101880" cy="366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642826-D6BF-F0B5-C742-B51CCF043E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2678" y="7743003"/>
                <a:ext cx="2275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3545B4-833C-4FEB-E8F8-A2A99131E760}"/>
                  </a:ext>
                </a:extLst>
              </p14:cNvPr>
              <p14:cNvContentPartPr/>
              <p14:nvPr/>
            </p14:nvContentPartPr>
            <p14:xfrm>
              <a:off x="12924518" y="7839097"/>
              <a:ext cx="360" cy="155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3545B4-833C-4FEB-E8F8-A2A99131E7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1518" y="7776457"/>
                <a:ext cx="1260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D9EAFB-DE15-3D48-4204-FA44628487E9}"/>
                  </a:ext>
                </a:extLst>
              </p14:cNvPr>
              <p14:cNvContentPartPr/>
              <p14:nvPr/>
            </p14:nvContentPartPr>
            <p14:xfrm>
              <a:off x="12946478" y="7804177"/>
              <a:ext cx="1573920" cy="225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D9EAFB-DE15-3D48-4204-FA44628487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3478" y="7741177"/>
                <a:ext cx="16995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B716A9-2DA1-CE4F-35C7-F294E1830142}"/>
                  </a:ext>
                </a:extLst>
              </p14:cNvPr>
              <p14:cNvContentPartPr/>
              <p14:nvPr/>
            </p14:nvContentPartPr>
            <p14:xfrm>
              <a:off x="13046558" y="8061937"/>
              <a:ext cx="14288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B716A9-2DA1-CE4F-35C7-F294E18301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83918" y="7999297"/>
                <a:ext cx="1554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5A3456-0B8C-B898-E250-D2EA53F9915E}"/>
                  </a:ext>
                </a:extLst>
              </p14:cNvPr>
              <p14:cNvContentPartPr/>
              <p14:nvPr/>
            </p14:nvContentPartPr>
            <p14:xfrm>
              <a:off x="13113518" y="7915057"/>
              <a:ext cx="1261080" cy="2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5A3456-0B8C-B898-E250-D2EA53F991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50518" y="7852417"/>
                <a:ext cx="1386720" cy="1281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8C59C7-F9CB-87C2-CE3E-603924C214FC}"/>
              </a:ext>
            </a:extLst>
          </p:cNvPr>
          <p:cNvSpPr txBox="1"/>
          <p:nvPr/>
        </p:nvSpPr>
        <p:spPr>
          <a:xfrm>
            <a:off x="12946478" y="7804177"/>
            <a:ext cx="134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autorevzz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241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Syne Extra Bold</vt:lpstr>
      <vt:lpstr>Syne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gautam</cp:lastModifiedBy>
  <cp:revision>2</cp:revision>
  <dcterms:created xsi:type="dcterms:W3CDTF">2025-05-06T15:41:56Z</dcterms:created>
  <dcterms:modified xsi:type="dcterms:W3CDTF">2025-05-06T15:51:06Z</dcterms:modified>
</cp:coreProperties>
</file>